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63" r:id="rId2"/>
    <p:sldId id="268" r:id="rId3"/>
    <p:sldId id="262" r:id="rId4"/>
    <p:sldId id="261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5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1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9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4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20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09" y="1561805"/>
            <a:ext cx="7468782" cy="37343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D895E1-AE28-4D21-891E-4F1C94978C4D}"/>
              </a:ext>
            </a:extLst>
          </p:cNvPr>
          <p:cNvSpPr/>
          <p:nvPr/>
        </p:nvSpPr>
        <p:spPr>
          <a:xfrm>
            <a:off x="2167944" y="2033551"/>
            <a:ext cx="7856112" cy="27908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11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ایمان </a:t>
            </a:r>
            <a:r>
              <a:rPr lang="ur-PK" sz="115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کے معنی</a:t>
            </a:r>
            <a:endParaRPr lang="en-US" sz="115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015211" y="3055513"/>
            <a:ext cx="669701" cy="746974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0070" y="4089344"/>
            <a:ext cx="5847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sz="4400" dirty="0" smtClean="0">
                <a:latin typeface="Al Majeed Quranic Font" panose="02010000000000000000" pitchFamily="2" charset="-78"/>
                <a:cs typeface="Al Majeed Quranic Font" panose="02010000000000000000" pitchFamily="2" charset="-78"/>
              </a:rPr>
              <a:t>إِنَّ الَّذِينَ آمَنُوا وَعَمِلُوا الصَّالِحَاتِ سَيَجْعَلُ لَهُمُ الرَّحْمَنُ وُدًّا </a:t>
            </a:r>
            <a:r>
              <a:rPr lang="en-US" sz="4400" dirty="0"/>
              <a:t> ﴿٩٦﴾</a:t>
            </a:r>
            <a:r>
              <a:rPr lang="en-US" sz="4400" dirty="0" smtClean="0">
                <a:latin typeface="Al Majeed Quranic Font" panose="02010000000000000000" pitchFamily="2" charset="-78"/>
                <a:cs typeface="Al Majeed Quranic Font" panose="02010000000000000000" pitchFamily="2" charset="-78"/>
              </a:rPr>
              <a:t>  </a:t>
            </a:r>
            <a:endParaRPr lang="en-US" sz="4400" dirty="0">
              <a:latin typeface="Al Majeed Quranic Font" panose="02010000000000000000" pitchFamily="2" charset="-78"/>
              <a:cs typeface="Al Majeed Quranic Font" panose="02010000000000000000" pitchFamily="2" charset="-78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8173796" y="4218162"/>
            <a:ext cx="360608" cy="405354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1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67" y="910600"/>
            <a:ext cx="8315665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9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 Majeed Quranic Font</vt:lpstr>
      <vt:lpstr>Arial</vt:lpstr>
      <vt:lpstr>Calibri</vt:lpstr>
      <vt:lpstr>Calibri Light</vt:lpstr>
      <vt:lpstr>Jameel Noori Nastaleeq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Jamia Lab 16</dc:creator>
  <cp:lastModifiedBy>HP</cp:lastModifiedBy>
  <cp:revision>46</cp:revision>
  <dcterms:created xsi:type="dcterms:W3CDTF">2020-10-30T05:16:09Z</dcterms:created>
  <dcterms:modified xsi:type="dcterms:W3CDTF">2022-03-15T06:28:08Z</dcterms:modified>
</cp:coreProperties>
</file>